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8"/>
  </p:notesMasterIdLst>
  <p:sldIdLst>
    <p:sldId id="624" r:id="rId9"/>
    <p:sldId id="634" r:id="rId10"/>
    <p:sldId id="635" r:id="rId11"/>
    <p:sldId id="636" r:id="rId12"/>
    <p:sldId id="637" r:id="rId13"/>
    <p:sldId id="638" r:id="rId14"/>
    <p:sldId id="639" r:id="rId15"/>
    <p:sldId id="640" r:id="rId16"/>
    <p:sldId id="613" r:id="rId1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61593" autoAdjust="0"/>
  </p:normalViewPr>
  <p:slideViewPr>
    <p:cSldViewPr snapToGrid="0">
      <p:cViewPr varScale="1">
        <p:scale>
          <a:sx n="70" d="100"/>
          <a:sy n="70" d="100"/>
        </p:scale>
        <p:origin x="906" y="72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2017-11-07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2017-11-07 17:10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62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7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07-11-2017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07-11-2017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2017-11-07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2017-11-07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874570" cy="11670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3407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204748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2017-11-07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72" r:id="rId31"/>
    <p:sldLayoutId id="2147483873" r:id="rId32"/>
    <p:sldLayoutId id="2147483874" r:id="rId33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6</a:t>
            </a:r>
            <a:br>
              <a:rPr lang="en-US" b="1" dirty="0"/>
            </a:br>
            <a:r>
              <a:rPr lang="en-US" sz="6600" b="1" dirty="0"/>
              <a:t>Visual Studio Team Services (VSTS)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21" dirty="0"/>
              <a:t>Explore the database created by the application. Learn how to connect, explore and see some tools.</a:t>
            </a:r>
          </a:p>
        </p:txBody>
      </p:sp>
    </p:spTree>
    <p:extLst>
      <p:ext uri="{BB962C8B-B14F-4D97-AF65-F5344CB8AC3E}">
        <p14:creationId xmlns:p14="http://schemas.microsoft.com/office/powerpoint/2010/main" val="3840864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spoweruser.com/wp-content/uploads/2015/11/Visual-Studio-Team-Servi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690563"/>
            <a:ext cx="97440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9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67" y="2657151"/>
            <a:ext cx="1683738" cy="15221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019" y="2677312"/>
            <a:ext cx="1737326" cy="15778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63" y="3605525"/>
            <a:ext cx="243805" cy="20061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42" y="1378630"/>
            <a:ext cx="4362494" cy="43626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7573" y="1480662"/>
            <a:ext cx="809048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85691" y="1224195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50807" y="1480662"/>
            <a:ext cx="2326443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50807" y="5404353"/>
            <a:ext cx="1186703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87572" y="5404353"/>
            <a:ext cx="2098401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85691" y="5147886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7152" y="3352203"/>
            <a:ext cx="2049952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42922">
              <a:lnSpc>
                <a:spcPct val="90000"/>
              </a:lnSpc>
              <a:defRPr/>
            </a:pPr>
            <a:r>
              <a:rPr lang="en-US" sz="2745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42368" y="3352203"/>
            <a:ext cx="1693148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2922">
              <a:lnSpc>
                <a:spcPct val="90000"/>
              </a:lnSpc>
              <a:defRPr/>
            </a:pPr>
            <a:r>
              <a:rPr lang="en-US" sz="2745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97454" y="1224195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97454" y="5147886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4" name="Freeform 8"/>
          <p:cNvSpPr>
            <a:spLocks/>
          </p:cNvSpPr>
          <p:nvPr/>
        </p:nvSpPr>
        <p:spPr bwMode="auto">
          <a:xfrm>
            <a:off x="3689997" y="1299858"/>
            <a:ext cx="2259738" cy="2259738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6" name="Freeform 10"/>
          <p:cNvSpPr>
            <a:spLocks/>
          </p:cNvSpPr>
          <p:nvPr/>
        </p:nvSpPr>
        <p:spPr bwMode="auto">
          <a:xfrm>
            <a:off x="3689997" y="3559596"/>
            <a:ext cx="2259738" cy="2261294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>
            <a:off x="5949735" y="1299858"/>
            <a:ext cx="2259738" cy="2259738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3" name="Freeform 7"/>
          <p:cNvSpPr>
            <a:spLocks/>
          </p:cNvSpPr>
          <p:nvPr/>
        </p:nvSpPr>
        <p:spPr bwMode="auto">
          <a:xfrm>
            <a:off x="3689997" y="1299858"/>
            <a:ext cx="2259738" cy="2259738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5" name="Freeform 9"/>
          <p:cNvSpPr>
            <a:spLocks/>
          </p:cNvSpPr>
          <p:nvPr/>
        </p:nvSpPr>
        <p:spPr bwMode="auto">
          <a:xfrm>
            <a:off x="3689997" y="3559596"/>
            <a:ext cx="2259738" cy="2261294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7" name="Freeform 11"/>
          <p:cNvSpPr>
            <a:spLocks/>
          </p:cNvSpPr>
          <p:nvPr/>
        </p:nvSpPr>
        <p:spPr bwMode="auto">
          <a:xfrm>
            <a:off x="5949735" y="3559596"/>
            <a:ext cx="2259738" cy="2261294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9" name="Freeform 14"/>
          <p:cNvSpPr>
            <a:spLocks/>
          </p:cNvSpPr>
          <p:nvPr/>
        </p:nvSpPr>
        <p:spPr bwMode="auto">
          <a:xfrm>
            <a:off x="5949735" y="1299858"/>
            <a:ext cx="2259738" cy="2259738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5478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5" grpId="0"/>
      <p:bldP spid="37" grpId="0"/>
      <p:bldP spid="38" grpId="0"/>
      <p:bldP spid="31" grpId="0"/>
      <p:bldP spid="36" grpId="0"/>
      <p:bldP spid="48" grpId="0" animBg="1"/>
      <p:bldP spid="43" grpId="0" animBg="1"/>
      <p:bldP spid="45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1C6D8-BBB9-403F-ADFD-C9CCFFF8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5" y="594126"/>
            <a:ext cx="3695238" cy="1571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4E46A-1079-43E0-87FC-58C4316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43" y="2662333"/>
            <a:ext cx="3685714" cy="15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41D03-FD86-45D4-960C-A84612702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095" y="4422577"/>
            <a:ext cx="4161905" cy="1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FB3CF-43E6-44B8-BFFF-C3D0A9672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91" y="4394006"/>
            <a:ext cx="3780952" cy="19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3CB3A1-386F-4F63-986A-88B36EDB6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257" y="489365"/>
            <a:ext cx="3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6A4BB-66F2-4039-A489-6D99873DD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019" y="384603"/>
            <a:ext cx="4000000" cy="1780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927C3-4E27-4007-8475-8BE7A4490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905" y="2386142"/>
            <a:ext cx="3552381" cy="18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B1789-B5DC-42A4-B6ED-2D89EC509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0434" y="2381380"/>
            <a:ext cx="3800000" cy="2095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C574A1-F010-40D7-93B2-0B4E893762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9101" y="4416253"/>
            <a:ext cx="4085714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43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1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6C1EB-1C8C-460E-83F5-37207B4DAAD7}"/>
              </a:ext>
            </a:extLst>
          </p:cNvPr>
          <p:cNvSpPr txBox="1"/>
          <p:nvPr/>
        </p:nvSpPr>
        <p:spPr>
          <a:xfrm>
            <a:off x="650240" y="467360"/>
            <a:ext cx="61366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78C39-A753-47E5-B596-BFDBDCCB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96" y="827368"/>
            <a:ext cx="2792921" cy="271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118CC-880E-4B13-817B-FBD8A3D04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645" y="1066602"/>
            <a:ext cx="2883503" cy="2838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BBD09-FD9B-43D9-A1A9-E1067C785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017" y="3537255"/>
            <a:ext cx="3140148" cy="2626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B0B5E-5309-4C5C-9896-56B22427C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764" y="1135281"/>
            <a:ext cx="2974083" cy="2430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9ED0F-A94D-4DFB-8C56-F3053EDC6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33" y="3242866"/>
            <a:ext cx="2792921" cy="3215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6542E-49FD-46E8-800A-47C78F1E2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638" y="3544805"/>
            <a:ext cx="2943890" cy="2928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9BAF77-C752-42D1-96C2-269CE4020BAE}"/>
              </a:ext>
            </a:extLst>
          </p:cNvPr>
          <p:cNvSpPr/>
          <p:nvPr/>
        </p:nvSpPr>
        <p:spPr bwMode="auto">
          <a:xfrm>
            <a:off x="1132764" y="6164110"/>
            <a:ext cx="9894627" cy="414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F7B97C-808E-4C73-AB03-AA39830CE72F}"/>
              </a:ext>
            </a:extLst>
          </p:cNvPr>
          <p:cNvSpPr/>
          <p:nvPr/>
        </p:nvSpPr>
        <p:spPr bwMode="auto">
          <a:xfrm>
            <a:off x="2800067" y="720927"/>
            <a:ext cx="7817892" cy="414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5301D2-20F0-435B-B884-985603E73B1D}"/>
              </a:ext>
            </a:extLst>
          </p:cNvPr>
          <p:cNvSpPr/>
          <p:nvPr/>
        </p:nvSpPr>
        <p:spPr bwMode="auto">
          <a:xfrm>
            <a:off x="1285165" y="1066602"/>
            <a:ext cx="649600" cy="566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C6652-34B1-4BC3-A68F-0764EB19D2CC}"/>
              </a:ext>
            </a:extLst>
          </p:cNvPr>
          <p:cNvSpPr/>
          <p:nvPr/>
        </p:nvSpPr>
        <p:spPr bwMode="auto">
          <a:xfrm>
            <a:off x="9896920" y="927982"/>
            <a:ext cx="649600" cy="566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F53C36-B03A-44AC-86C4-AD6C5487F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9094" y="1142588"/>
            <a:ext cx="428571" cy="25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40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9826-FEE8-4CCF-84BC-C9DF0A24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sual Studio Team Services">
            <a:hlinkClick r:id="" action="ppaction://media"/>
            <a:extLst>
              <a:ext uri="{FF2B5EF4-FFF2-40B4-BE49-F238E27FC236}">
                <a16:creationId xmlns:a16="http://schemas.microsoft.com/office/drawing/2014/main" id="{5F0754F7-2B1A-4638-8124-2D6F60715470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410" y="193152"/>
            <a:ext cx="10726469" cy="6033639"/>
          </a:xfrm>
        </p:spPr>
      </p:pic>
    </p:spTree>
    <p:extLst>
      <p:ext uri="{BB962C8B-B14F-4D97-AF65-F5344CB8AC3E}">
        <p14:creationId xmlns:p14="http://schemas.microsoft.com/office/powerpoint/2010/main" val="3043126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BOUC~1.DES\AppData\Local\Temp\SNAGHTML4641ad40.PNG">
            <a:extLst>
              <a:ext uri="{FF2B5EF4-FFF2-40B4-BE49-F238E27FC236}">
                <a16:creationId xmlns:a16="http://schemas.microsoft.com/office/drawing/2014/main" id="{2D3D63A4-B5BF-43A6-B4E8-01ABB74D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9" y="584433"/>
            <a:ext cx="10972800" cy="42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8E07A-3CF9-4EA7-9419-688BD5A68805}"/>
              </a:ext>
            </a:extLst>
          </p:cNvPr>
          <p:cNvSpPr txBox="1"/>
          <p:nvPr/>
        </p:nvSpPr>
        <p:spPr>
          <a:xfrm>
            <a:off x="3043451" y="5663821"/>
            <a:ext cx="6181436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</a:rPr>
              <a:t>https://www.visualstudio.com</a:t>
            </a:r>
          </a:p>
        </p:txBody>
      </p:sp>
    </p:spTree>
    <p:extLst>
      <p:ext uri="{BB962C8B-B14F-4D97-AF65-F5344CB8AC3E}">
        <p14:creationId xmlns:p14="http://schemas.microsoft.com/office/powerpoint/2010/main" val="9475056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502" y="2096757"/>
            <a:ext cx="10086517" cy="9175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FBF0B5-6B12-4C09-A56F-1CA0A982D22C}"/>
              </a:ext>
            </a:extLst>
          </p:cNvPr>
          <p:cNvSpPr txBox="1">
            <a:spLocks/>
          </p:cNvSpPr>
          <p:nvPr/>
        </p:nvSpPr>
        <p:spPr>
          <a:xfrm>
            <a:off x="834377" y="1179182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plan!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67A374-784C-4BDF-8579-31E974AA7F57}"/>
              </a:ext>
            </a:extLst>
          </p:cNvPr>
          <p:cNvSpPr txBox="1">
            <a:spLocks/>
          </p:cNvSpPr>
          <p:nvPr/>
        </p:nvSpPr>
        <p:spPr>
          <a:xfrm>
            <a:off x="738841" y="3014332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test!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B9FA43-80B3-4845-B60F-6C2385B60D1C}"/>
              </a:ext>
            </a:extLst>
          </p:cNvPr>
          <p:cNvSpPr txBox="1">
            <a:spLocks/>
          </p:cNvSpPr>
          <p:nvPr/>
        </p:nvSpPr>
        <p:spPr>
          <a:xfrm>
            <a:off x="1230162" y="3931907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deploy!</a:t>
            </a:r>
            <a:br>
              <a:rPr lang="en-US" dirty="0"/>
            </a:b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0F7B52-7BAD-4AC8-B2DC-1AE09DFE1F75}"/>
              </a:ext>
            </a:extLst>
          </p:cNvPr>
          <p:cNvSpPr txBox="1">
            <a:spLocks/>
          </p:cNvSpPr>
          <p:nvPr/>
        </p:nvSpPr>
        <p:spPr>
          <a:xfrm>
            <a:off x="2335631" y="4867657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work together!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7593</TotalTime>
  <Words>95</Words>
  <Application>Microsoft Office PowerPoint</Application>
  <PresentationFormat>Widescreen</PresentationFormat>
  <Paragraphs>27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Step 6 Visual Studio Team Services (VSTS)</vt:lpstr>
      <vt:lpstr>Goal</vt:lpstr>
      <vt:lpstr>PowerPoint Presentation</vt:lpstr>
      <vt:lpstr>DevOps</vt:lpstr>
      <vt:lpstr>PowerPoint Presentation</vt:lpstr>
      <vt:lpstr>PowerPoint Presentation</vt:lpstr>
      <vt:lpstr>PowerPoint Presentation</vt:lpstr>
      <vt:lpstr>PowerPoint Presentation</vt:lpstr>
      <vt:lpstr>Let’s code!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Frank Boucher</cp:lastModifiedBy>
  <cp:revision>400</cp:revision>
  <cp:lastPrinted>2014-03-26T17:46:13Z</cp:lastPrinted>
  <dcterms:created xsi:type="dcterms:W3CDTF">2014-03-19T23:21:38Z</dcterms:created>
  <dcterms:modified xsi:type="dcterms:W3CDTF">2017-11-07T22:18:18Z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